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4" r:id="rId8"/>
    <p:sldId id="262" r:id="rId9"/>
    <p:sldId id="263" r:id="rId10"/>
    <p:sldId id="268" r:id="rId11"/>
    <p:sldId id="267" r:id="rId12"/>
    <p:sldId id="273" r:id="rId13"/>
    <p:sldId id="272" r:id="rId14"/>
    <p:sldId id="265" r:id="rId15"/>
    <p:sldId id="266" r:id="rId16"/>
    <p:sldId id="270" r:id="rId17"/>
    <p:sldId id="303" r:id="rId18"/>
    <p:sldId id="305" r:id="rId19"/>
    <p:sldId id="302" r:id="rId20"/>
    <p:sldId id="30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5536CEF-8A1F-4AB6-AE21-95103F73AAF5}">
          <p14:sldIdLst>
            <p14:sldId id="256"/>
            <p14:sldId id="258"/>
            <p14:sldId id="259"/>
            <p14:sldId id="257"/>
            <p14:sldId id="260"/>
            <p14:sldId id="261"/>
            <p14:sldId id="264"/>
            <p14:sldId id="262"/>
            <p14:sldId id="263"/>
            <p14:sldId id="268"/>
            <p14:sldId id="267"/>
            <p14:sldId id="273"/>
            <p14:sldId id="272"/>
            <p14:sldId id="265"/>
            <p14:sldId id="266"/>
            <p14:sldId id="270"/>
            <p14:sldId id="303"/>
            <p14:sldId id="305"/>
            <p14:sldId id="302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BEE72B-2CBA-437D-A6EC-E574ED72A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22ED80-82CD-4567-B5E8-8782090FE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D8A9B7-B3BF-4A0C-84F9-7CDD474A1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52355C-9CEA-4EA1-9433-08845F8E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F7FCB8-D720-49BB-909B-AAE3EC1F2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985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325C34-2AA6-4841-AE7E-052424CCB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10C2E14-15AB-48BE-B9A9-255EA28BD6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A038A-55F8-4A82-AAA1-1362E8C2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C9399F-A318-4549-B2E5-142A6D8CD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47CA00-9AFB-46CB-B99D-72BB7A8BE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0903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62BEBDA-ED06-44F5-ACB6-616A6C52FB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A9F162-AFD4-4D7A-8439-7925418AA5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3AAAB6-BCC4-49D2-B79D-71400B067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C14070-4BEE-4819-9361-D9FDFAAC3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3F528F-F355-4BD3-92FD-4159A50A2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5312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A470BE-1C39-4090-BCD5-73D229DAE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483"/>
            <a:ext cx="10515600" cy="82531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D487C9-E05F-4B96-8B32-A4B44F812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0445"/>
            <a:ext cx="10515600" cy="498651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7DE654-69E4-438A-BF9D-C81057BF1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040F14-3DDE-4062-AA2D-299523EFF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87C783-2D4D-4FD1-ABBE-F290F618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914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30B09-2456-4E87-9904-145AE6353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92831-E236-4D5A-B697-D34883032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DD1AB8-A2A9-4DDB-92BF-E84C498D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1487BC-E5F7-408E-9DC6-01AF978AF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F5A937-5999-403C-87CA-40C473C01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07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92836-94A2-455B-9BC6-06337D7A9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827A72-6C2B-4736-A9CB-FBF71386B2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62452-A929-4535-A256-9ABD88073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8F02A5-FA13-49A7-9DB1-80CEB9E9C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4E338C-7DE7-49B4-AA58-B9F16DE42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82AB36-2C78-41B5-ADA1-3AF4D89E3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938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231433-F49D-4853-8F8B-6DF88EF92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C43FBC-DD02-4D00-B9E8-B655D55E1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01C423-40A5-46BA-A055-33995CD9C5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8751F2-F4A3-44E7-9D13-0F029BFE5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E2DFA52-358C-4111-B799-39F4954A93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C55CC24-6867-4ECE-A11A-4E9140F08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4B63DD-1529-49CF-80F9-DEACCE7DB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807911-BC02-4DDD-A72D-789CE8180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088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DCAAC4-BAB6-4F90-B324-5183D4E3A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B8E4B1-84ED-451B-8586-F0F7E02A5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0D5475-10E7-40D2-BC38-BC4DDB54D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856D5254-D014-49BD-AB75-CF7BDE29F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483"/>
            <a:ext cx="10515600" cy="82531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643187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D2E253-42EA-4B0C-8D5B-64900E6C5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ECD836-9005-4F66-8B36-961EE034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37097B-528E-436D-B058-EB01ECFE3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7700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CF53A9-59D0-4575-83B6-C76F368B0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AD4349-511E-4E9D-8E0D-C254A098A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A3CBF65-8D7F-4A4F-B14D-B31B72E4B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B19B52-4F4F-48E3-9555-E14D2B4F6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85FBE7-AFBD-40C2-9E39-0E56FF9EC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689803-0E9E-46F8-8240-0370F848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202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C89446-DA06-44A1-8025-8B0D4E614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1AE2D95-8125-4675-9BF2-7A97E59E1B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E56155-28A8-4EAE-A1F7-FFFB1738C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95A45F-DA99-41DB-BE0A-471166F84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91DD10-9024-47B1-81AF-6B960591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B85E49-D0B4-468B-B4DB-8AB976565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718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282A796-E697-4388-B5B8-77E1FD0B6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DB23A1-2081-4576-854C-62EA64952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A7BCE7-A9DA-4CD5-8865-08E02B14B3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0D23C-1338-4B88-84B8-47E74D4FA92F}" type="datetimeFigureOut">
              <a:rPr lang="ko-KR" altLang="en-US" smtClean="0"/>
              <a:t>2024-05-31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F42DE-8617-495E-B62A-C82D1978E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C45C2E-3FD3-4563-AE70-AC9DCCA368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F4F45-F046-44A1-B1EE-ED1DEFFCE8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023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1B7BC9-A81A-4759-9B83-DEB90677E9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1474" y="2117560"/>
            <a:ext cx="6854225" cy="2387600"/>
          </a:xfrm>
        </p:spPr>
        <p:txBody>
          <a:bodyPr/>
          <a:lstStyle/>
          <a:p>
            <a:r>
              <a:rPr lang="en-US" altLang="ko-KR" dirty="0"/>
              <a:t>Raspberry Pi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 err="1"/>
              <a:t>라즈베리파이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026" name="Picture 2" descr="라즈베리파이4B , Raspberry pi 4 Model B 8GB + 방열판 포함!! ">
            <a:extLst>
              <a:ext uri="{FF2B5EF4-FFF2-40B4-BE49-F238E27FC236}">
                <a16:creationId xmlns:a16="http://schemas.microsoft.com/office/drawing/2014/main" id="{346B8F5E-352F-4BDA-9358-146AEB8F03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21"/>
          <a:stretch/>
        </p:blipFill>
        <p:spPr bwMode="auto">
          <a:xfrm>
            <a:off x="8244061" y="1992702"/>
            <a:ext cx="3392073" cy="23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686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D80A81-2031-430A-A867-D2AE68301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GPIO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E54408-453B-44E3-B1C0-03827F92B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입력과 출력을 담당하는 핀</a:t>
            </a:r>
            <a:endParaRPr lang="en-US" altLang="ko-KR" dirty="0"/>
          </a:p>
          <a:p>
            <a:r>
              <a:rPr lang="en-US" altLang="ko-KR" dirty="0"/>
              <a:t>General Purpose Input </a:t>
            </a:r>
            <a:r>
              <a:rPr lang="en-US" altLang="ko-KR" dirty="0" err="1"/>
              <a:t>OutPut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15E9D0-F0EF-486E-B8FB-F21B2E097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583" y="1116348"/>
            <a:ext cx="3943446" cy="506900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F528992-8EA7-4BE2-B324-C5E9AFAEE8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57" t="7577" b="19535"/>
          <a:stretch/>
        </p:blipFill>
        <p:spPr>
          <a:xfrm>
            <a:off x="1124125" y="2491530"/>
            <a:ext cx="4322786" cy="161068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76B0608-EFCE-4535-A5E1-60C8BBC602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33" t="42360" r="10399" b="33618"/>
          <a:stretch/>
        </p:blipFill>
        <p:spPr>
          <a:xfrm>
            <a:off x="214342" y="4868667"/>
            <a:ext cx="7154607" cy="47315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DAB6F0A-0039-4965-8519-2DF6B25606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65" r="31167" b="75806"/>
          <a:stretch/>
        </p:blipFill>
        <p:spPr>
          <a:xfrm>
            <a:off x="991684" y="4322191"/>
            <a:ext cx="5095992" cy="47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938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367B5-92D4-4D97-988F-FB899A0F0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LED</a:t>
            </a:r>
            <a:r>
              <a:rPr lang="ko-KR" altLang="en-US" dirty="0"/>
              <a:t> </a:t>
            </a:r>
            <a:r>
              <a:rPr lang="en-US" altLang="ko-KR" dirty="0"/>
              <a:t>On/Off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B88CD2-0DC6-45CD-93A2-D38BD11C5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F1DC5BB-E741-4737-9CC0-ABD1D5220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071" y="1643322"/>
            <a:ext cx="5478729" cy="408076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272EC2E-A70C-48B0-8319-555D044C1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574" y="1043796"/>
            <a:ext cx="4467225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23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C214D6-2B12-47DE-A112-36EE1D387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PWM</a:t>
            </a:r>
            <a:r>
              <a:rPr lang="ko-KR" altLang="en-US" dirty="0"/>
              <a:t>이란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A11F96-4E36-4996-B3C8-103F412A0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0445"/>
            <a:ext cx="6133051" cy="4986518"/>
          </a:xfrm>
        </p:spPr>
        <p:txBody>
          <a:bodyPr>
            <a:normAutofit/>
          </a:bodyPr>
          <a:lstStyle/>
          <a:p>
            <a:pPr marL="239178" indent="-239178"/>
            <a:r>
              <a:rPr lang="en-US" altLang="ko-KR" dirty="0">
                <a:solidFill>
                  <a:srgbClr val="000000"/>
                </a:solidFill>
              </a:rPr>
              <a:t>PWM(Pulse Width Modulation: </a:t>
            </a:r>
            <a:r>
              <a:rPr lang="ko-KR" altLang="en-US" dirty="0" err="1">
                <a:solidFill>
                  <a:srgbClr val="000000"/>
                </a:solidFill>
              </a:rPr>
              <a:t>펄스폭</a:t>
            </a:r>
            <a:r>
              <a:rPr lang="ko-KR" altLang="en-US" dirty="0">
                <a:solidFill>
                  <a:srgbClr val="000000"/>
                </a:solidFill>
              </a:rPr>
              <a:t> 변조</a:t>
            </a:r>
            <a:r>
              <a:rPr lang="en-US" altLang="ko-KR" dirty="0">
                <a:solidFill>
                  <a:srgbClr val="000000"/>
                </a:solidFill>
              </a:rPr>
              <a:t>)</a:t>
            </a:r>
          </a:p>
          <a:p>
            <a:pPr marL="239178" indent="-239178"/>
            <a:r>
              <a:rPr lang="ko-KR" altLang="en-US" dirty="0">
                <a:solidFill>
                  <a:srgbClr val="000000"/>
                </a:solidFill>
              </a:rPr>
              <a:t>펄스 폭을 </a:t>
            </a:r>
            <a:r>
              <a:rPr lang="ko-KR" altLang="en-US" dirty="0" err="1">
                <a:solidFill>
                  <a:srgbClr val="000000"/>
                </a:solidFill>
              </a:rPr>
              <a:t>가변시킬</a:t>
            </a:r>
            <a:r>
              <a:rPr lang="ko-KR" altLang="en-US" dirty="0">
                <a:solidFill>
                  <a:srgbClr val="000000"/>
                </a:solidFill>
              </a:rPr>
              <a:t> 수 있는 파형</a:t>
            </a:r>
          </a:p>
          <a:p>
            <a:pPr marL="239178" indent="-239178"/>
            <a:r>
              <a:rPr lang="ko-KR" altLang="en-US" dirty="0">
                <a:solidFill>
                  <a:srgbClr val="000000"/>
                </a:solidFill>
              </a:rPr>
              <a:t>파형 주기 중 </a:t>
            </a:r>
            <a:r>
              <a:rPr lang="en-US" altLang="ko-KR" dirty="0">
                <a:solidFill>
                  <a:srgbClr val="000000"/>
                </a:solidFill>
              </a:rPr>
              <a:t>On</a:t>
            </a:r>
            <a:r>
              <a:rPr lang="ko-KR" altLang="en-US" dirty="0">
                <a:solidFill>
                  <a:srgbClr val="000000"/>
                </a:solidFill>
              </a:rPr>
              <a:t>과 </a:t>
            </a:r>
            <a:r>
              <a:rPr lang="en-US" altLang="ko-KR" dirty="0">
                <a:solidFill>
                  <a:srgbClr val="000000"/>
                </a:solidFill>
              </a:rPr>
              <a:t>Off </a:t>
            </a:r>
            <a:r>
              <a:rPr lang="ko-KR" altLang="en-US" dirty="0">
                <a:solidFill>
                  <a:srgbClr val="000000"/>
                </a:solidFill>
              </a:rPr>
              <a:t>비율</a:t>
            </a:r>
            <a:r>
              <a:rPr lang="en-US" altLang="ko-KR" dirty="0">
                <a:solidFill>
                  <a:srgbClr val="000000"/>
                </a:solidFill>
              </a:rPr>
              <a:t>(</a:t>
            </a:r>
            <a:r>
              <a:rPr lang="ko-KR" altLang="en-US" dirty="0" err="1">
                <a:solidFill>
                  <a:srgbClr val="000000"/>
                </a:solidFill>
              </a:rPr>
              <a:t>듀티비</a:t>
            </a:r>
            <a:r>
              <a:rPr lang="en-US" altLang="ko-KR" dirty="0">
                <a:solidFill>
                  <a:srgbClr val="000000"/>
                </a:solidFill>
              </a:rPr>
              <a:t>)</a:t>
            </a:r>
            <a:r>
              <a:rPr lang="ko-KR" altLang="en-US" dirty="0">
                <a:solidFill>
                  <a:srgbClr val="000000"/>
                </a:solidFill>
              </a:rPr>
              <a:t>를 조절함으로써 평균 전압을 조절할 수 있음</a:t>
            </a:r>
            <a:r>
              <a:rPr lang="en-US" altLang="ko-KR" dirty="0">
                <a:solidFill>
                  <a:srgbClr val="000000"/>
                </a:solidFill>
              </a:rPr>
              <a:t>.</a:t>
            </a:r>
          </a:p>
          <a:p>
            <a:pPr marL="239178" indent="-239178"/>
            <a:r>
              <a:rPr lang="ko-KR" altLang="en-US" dirty="0" err="1">
                <a:solidFill>
                  <a:srgbClr val="000000"/>
                </a:solidFill>
              </a:rPr>
              <a:t>듀티비</a:t>
            </a:r>
            <a:r>
              <a:rPr lang="en-US" altLang="ko-KR" dirty="0">
                <a:solidFill>
                  <a:srgbClr val="000000"/>
                </a:solidFill>
              </a:rPr>
              <a:t>(duty ratio) : </a:t>
            </a:r>
            <a:r>
              <a:rPr lang="ko-KR" altLang="en-US" dirty="0">
                <a:solidFill>
                  <a:srgbClr val="000000"/>
                </a:solidFill>
              </a:rPr>
              <a:t>파형 주기에서 </a:t>
            </a:r>
            <a:r>
              <a:rPr lang="en-US" altLang="ko-KR" dirty="0">
                <a:solidFill>
                  <a:srgbClr val="000000"/>
                </a:solidFill>
              </a:rPr>
              <a:t>On</a:t>
            </a:r>
            <a:r>
              <a:rPr lang="ko-KR" altLang="en-US" dirty="0">
                <a:solidFill>
                  <a:srgbClr val="000000"/>
                </a:solidFill>
              </a:rPr>
              <a:t>되는 비율</a:t>
            </a:r>
          </a:p>
          <a:p>
            <a:pPr marL="239178" indent="-239178"/>
            <a:r>
              <a:rPr lang="ko-KR" altLang="en-US" dirty="0">
                <a:solidFill>
                  <a:srgbClr val="000000"/>
                </a:solidFill>
              </a:rPr>
              <a:t>펄스 폭을 </a:t>
            </a:r>
            <a:r>
              <a:rPr lang="ko-KR" altLang="en-US" dirty="0" err="1">
                <a:solidFill>
                  <a:srgbClr val="000000"/>
                </a:solidFill>
              </a:rPr>
              <a:t>가변함으로써</a:t>
            </a:r>
            <a:r>
              <a:rPr lang="ko-KR" altLang="en-US" dirty="0">
                <a:solidFill>
                  <a:srgbClr val="000000"/>
                </a:solidFill>
              </a:rPr>
              <a:t> </a:t>
            </a:r>
            <a:r>
              <a:rPr lang="ko-KR" altLang="en-US" b="1" dirty="0">
                <a:solidFill>
                  <a:srgbClr val="000000"/>
                </a:solidFill>
              </a:rPr>
              <a:t>아날로그 출력의 진폭을 조절하는 효과</a:t>
            </a:r>
          </a:p>
          <a:p>
            <a:endParaRPr lang="ko-KR" altLang="en-US" dirty="0">
              <a:solidFill>
                <a:srgbClr val="000000"/>
              </a:solidFill>
            </a:endParaRPr>
          </a:p>
          <a:p>
            <a:endParaRPr lang="ko-KR" altLang="en-US" dirty="0">
              <a:solidFill>
                <a:srgbClr val="000000"/>
              </a:solidFill>
            </a:endParaRP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4531955-391A-4529-9EB3-CF83CDC6E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523" y="1254125"/>
            <a:ext cx="4516967" cy="4349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6736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820534-6706-46F7-B80C-9C2E5FCCD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PWM </a:t>
            </a:r>
            <a:r>
              <a:rPr lang="ko-KR" altLang="en-US" dirty="0"/>
              <a:t>동작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CF51739-C064-4DD7-9F3E-22656F105A62}"/>
              </a:ext>
            </a:extLst>
          </p:cNvPr>
          <p:cNvSpPr/>
          <p:nvPr/>
        </p:nvSpPr>
        <p:spPr>
          <a:xfrm>
            <a:off x="346744" y="1188112"/>
            <a:ext cx="5064155" cy="415498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RPi.GPIO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as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4EC9B0"/>
                </a:solidFill>
                <a:latin typeface="Consolas" panose="020B0609020204030204" pitchFamily="49" charset="0"/>
              </a:rPr>
              <a:t>GPIO</a:t>
            </a:r>
            <a:endParaRPr lang="en-US" altLang="ko-KR" sz="22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4EC9B0"/>
                </a:solidFill>
                <a:latin typeface="Consolas" panose="020B0609020204030204" pitchFamily="49" charset="0"/>
              </a:rPr>
              <a:t>time</a:t>
            </a:r>
            <a:endParaRPr lang="en-US" altLang="ko-KR" sz="22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b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US" altLang="ko-KR" sz="2200" dirty="0" err="1">
                <a:solidFill>
                  <a:srgbClr val="4EC9B0"/>
                </a:solidFill>
                <a:latin typeface="Consolas" panose="020B0609020204030204" pitchFamily="49" charset="0"/>
              </a:rPr>
              <a:t>GPIO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.setwarnings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2200" dirty="0" err="1">
                <a:solidFill>
                  <a:srgbClr val="4EC9B0"/>
                </a:solidFill>
                <a:latin typeface="Consolas" panose="020B0609020204030204" pitchFamily="49" charset="0"/>
              </a:rPr>
              <a:t>GPIO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.setmode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>
                <a:solidFill>
                  <a:srgbClr val="4EC9B0"/>
                </a:solidFill>
                <a:latin typeface="Consolas" panose="020B0609020204030204" pitchFamily="49" charset="0"/>
              </a:rPr>
              <a:t>GPIO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.BCM)</a:t>
            </a:r>
          </a:p>
          <a:p>
            <a:b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US" altLang="ko-KR" sz="2200" dirty="0" err="1">
                <a:solidFill>
                  <a:srgbClr val="9CDCFE"/>
                </a:solidFill>
                <a:latin typeface="Consolas" panose="020B0609020204030204" pitchFamily="49" charset="0"/>
              </a:rPr>
              <a:t>Led_pin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18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</a:p>
          <a:p>
            <a:b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US" altLang="ko-KR" sz="2200" dirty="0" err="1">
                <a:solidFill>
                  <a:srgbClr val="4EC9B0"/>
                </a:solidFill>
                <a:latin typeface="Consolas" panose="020B0609020204030204" pitchFamily="49" charset="0"/>
              </a:rPr>
              <a:t>GPIO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.setup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 err="1">
                <a:solidFill>
                  <a:srgbClr val="9CDCFE"/>
                </a:solidFill>
                <a:latin typeface="Consolas" panose="020B0609020204030204" pitchFamily="49" charset="0"/>
              </a:rPr>
              <a:t>Led_pin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2200" dirty="0">
                <a:solidFill>
                  <a:srgbClr val="4EC9B0"/>
                </a:solidFill>
                <a:latin typeface="Consolas" panose="020B0609020204030204" pitchFamily="49" charset="0"/>
              </a:rPr>
              <a:t>GPIO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.OUT)</a:t>
            </a:r>
          </a:p>
          <a:p>
            <a:r>
              <a:rPr lang="en-US" altLang="ko-KR" sz="2200" dirty="0" err="1">
                <a:solidFill>
                  <a:srgbClr val="9CDCFE"/>
                </a:solidFill>
                <a:latin typeface="Consolas" panose="020B0609020204030204" pitchFamily="49" charset="0"/>
              </a:rPr>
              <a:t>pwm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4EC9B0"/>
                </a:solidFill>
                <a:latin typeface="Consolas" panose="020B0609020204030204" pitchFamily="49" charset="0"/>
              </a:rPr>
              <a:t>GPIO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.PWM(</a:t>
            </a:r>
            <a:r>
              <a:rPr lang="en-US" altLang="ko-KR" sz="2200" dirty="0" err="1">
                <a:solidFill>
                  <a:srgbClr val="9CDCFE"/>
                </a:solidFill>
                <a:latin typeface="Consolas" panose="020B0609020204030204" pitchFamily="49" charset="0"/>
              </a:rPr>
              <a:t>Led_pin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50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) </a:t>
            </a:r>
          </a:p>
          <a:p>
            <a:b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US" altLang="ko-KR" sz="2200" dirty="0" err="1">
                <a:solidFill>
                  <a:srgbClr val="9CDCFE"/>
                </a:solidFill>
                <a:latin typeface="Consolas" panose="020B0609020204030204" pitchFamily="49" charset="0"/>
              </a:rPr>
              <a:t>pwm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.start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  <a:endParaRPr lang="en-US" altLang="ko-KR" sz="2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739A104-0B93-45C1-91FE-E8E4130428F3}"/>
              </a:ext>
            </a:extLst>
          </p:cNvPr>
          <p:cNvSpPr/>
          <p:nvPr/>
        </p:nvSpPr>
        <p:spPr>
          <a:xfrm>
            <a:off x="5883479" y="1204890"/>
            <a:ext cx="6096000" cy="517064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try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9CDCFE"/>
                </a:solidFill>
                <a:latin typeface="Consolas" panose="020B0609020204030204" pitchFamily="49" charset="0"/>
              </a:rPr>
              <a:t>dc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4EC9B0"/>
                </a:solidFill>
                <a:latin typeface="Consolas" panose="020B0609020204030204" pitchFamily="49" charset="0"/>
              </a:rPr>
              <a:t>range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101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    </a:t>
            </a:r>
            <a:r>
              <a:rPr lang="en-US" altLang="ko-KR" sz="2200" dirty="0" err="1">
                <a:solidFill>
                  <a:srgbClr val="9CDCFE"/>
                </a:solidFill>
                <a:latin typeface="Consolas" panose="020B0609020204030204" pitchFamily="49" charset="0"/>
              </a:rPr>
              <a:t>pwm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.ChangeDutyCycle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>
                <a:solidFill>
                  <a:srgbClr val="9CDCFE"/>
                </a:solidFill>
                <a:latin typeface="Consolas" panose="020B0609020204030204" pitchFamily="49" charset="0"/>
              </a:rPr>
              <a:t>dc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    </a:t>
            </a:r>
            <a:r>
              <a:rPr lang="en-US" altLang="ko-KR" sz="2200" dirty="0" err="1">
                <a:solidFill>
                  <a:srgbClr val="4EC9B0"/>
                </a:solidFill>
                <a:latin typeface="Consolas" panose="020B0609020204030204" pitchFamily="49" charset="0"/>
              </a:rPr>
              <a:t>time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2200" dirty="0" err="1">
                <a:solidFill>
                  <a:srgbClr val="DCDCAA"/>
                </a:solidFill>
                <a:latin typeface="Consolas" panose="020B0609020204030204" pitchFamily="49" charset="0"/>
              </a:rPr>
              <a:t>sleep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0.1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</a:p>
          <a:p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9CDCFE"/>
                </a:solidFill>
                <a:latin typeface="Consolas" panose="020B0609020204030204" pitchFamily="49" charset="0"/>
              </a:rPr>
              <a:t>dc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>
                <a:solidFill>
                  <a:srgbClr val="4EC9B0"/>
                </a:solidFill>
                <a:latin typeface="Consolas" panose="020B0609020204030204" pitchFamily="49" charset="0"/>
              </a:rPr>
              <a:t>range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100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2200" dirty="0">
                <a:solidFill>
                  <a:srgbClr val="D4D4D4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2200" dirty="0">
                <a:solidFill>
                  <a:srgbClr val="D4D4D4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    </a:t>
            </a:r>
            <a:r>
              <a:rPr lang="en-US" altLang="ko-KR" sz="2200" dirty="0" err="1">
                <a:solidFill>
                  <a:srgbClr val="9CDCFE"/>
                </a:solidFill>
                <a:latin typeface="Consolas" panose="020B0609020204030204" pitchFamily="49" charset="0"/>
              </a:rPr>
              <a:t>pwm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.ChangeDutyCycle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>
                <a:solidFill>
                  <a:srgbClr val="9CDCFE"/>
                </a:solidFill>
                <a:latin typeface="Consolas" panose="020B0609020204030204" pitchFamily="49" charset="0"/>
              </a:rPr>
              <a:t>dc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    </a:t>
            </a:r>
            <a:r>
              <a:rPr lang="en-US" altLang="ko-KR" sz="2200" dirty="0" err="1">
                <a:solidFill>
                  <a:srgbClr val="4EC9B0"/>
                </a:solidFill>
                <a:latin typeface="Consolas" panose="020B0609020204030204" pitchFamily="49" charset="0"/>
              </a:rPr>
              <a:t>time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2200" dirty="0" err="1">
                <a:solidFill>
                  <a:srgbClr val="DCDCAA"/>
                </a:solidFill>
                <a:latin typeface="Consolas" panose="020B0609020204030204" pitchFamily="49" charset="0"/>
              </a:rPr>
              <a:t>sleep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200" dirty="0">
                <a:solidFill>
                  <a:srgbClr val="B5CEA8"/>
                </a:solidFill>
                <a:latin typeface="Consolas" panose="020B0609020204030204" pitchFamily="49" charset="0"/>
              </a:rPr>
              <a:t>0.1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except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200" dirty="0" err="1">
                <a:solidFill>
                  <a:srgbClr val="4EC9B0"/>
                </a:solidFill>
                <a:latin typeface="Consolas" panose="020B0609020204030204" pitchFamily="49" charset="0"/>
              </a:rPr>
              <a:t>KeyboardInterrupt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2200" dirty="0">
                <a:solidFill>
                  <a:srgbClr val="C586C0"/>
                </a:solidFill>
                <a:latin typeface="Consolas" panose="020B0609020204030204" pitchFamily="49" charset="0"/>
              </a:rPr>
              <a:t>pass</a:t>
            </a:r>
            <a:endParaRPr lang="en-US" altLang="ko-KR" sz="22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b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US" altLang="ko-KR" sz="2200" dirty="0" err="1">
                <a:solidFill>
                  <a:srgbClr val="9CDCFE"/>
                </a:solidFill>
                <a:latin typeface="Consolas" panose="020B0609020204030204" pitchFamily="49" charset="0"/>
              </a:rPr>
              <a:t>pwm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.stop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 )</a:t>
            </a:r>
          </a:p>
          <a:p>
            <a:r>
              <a:rPr lang="en-US" altLang="ko-KR" sz="2200" dirty="0" err="1">
                <a:solidFill>
                  <a:srgbClr val="4EC9B0"/>
                </a:solidFill>
                <a:latin typeface="Consolas" panose="020B0609020204030204" pitchFamily="49" charset="0"/>
              </a:rPr>
              <a:t>GPIO</a:t>
            </a:r>
            <a:r>
              <a:rPr lang="en-US" altLang="ko-KR" sz="2200" dirty="0" err="1">
                <a:solidFill>
                  <a:srgbClr val="CCCCCC"/>
                </a:solidFill>
                <a:latin typeface="Consolas" panose="020B0609020204030204" pitchFamily="49" charset="0"/>
              </a:rPr>
              <a:t>.cleanup</a:t>
            </a:r>
            <a:r>
              <a:rPr lang="en-US" altLang="ko-KR" sz="2200" dirty="0">
                <a:solidFill>
                  <a:srgbClr val="CCCCCC"/>
                </a:solidFill>
                <a:latin typeface="Consolas" panose="020B0609020204030204" pitchFamily="49" charset="0"/>
              </a:rPr>
              <a:t>( )</a:t>
            </a:r>
            <a:endParaRPr lang="en-US" altLang="ko-KR" sz="2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705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6C4516-0E59-4437-BCC7-5AD762357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4WD </a:t>
            </a:r>
            <a:r>
              <a:rPr lang="en-US" altLang="ko-KR" dirty="0" err="1"/>
              <a:t>Raspbot</a:t>
            </a:r>
            <a:endParaRPr lang="ko-KR" altLang="en-US" dirty="0"/>
          </a:p>
        </p:txBody>
      </p:sp>
      <p:pic>
        <p:nvPicPr>
          <p:cNvPr id="1026" name="Picture 2" descr="http://www.yahboom.net/Public/images/newsimg/600f914608baa.jpg">
            <a:extLst>
              <a:ext uri="{FF2B5EF4-FFF2-40B4-BE49-F238E27FC236}">
                <a16:creationId xmlns:a16="http://schemas.microsoft.com/office/drawing/2014/main" id="{BD41E802-241A-404E-8DB8-F320D3105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611" y="1168932"/>
            <a:ext cx="5470585" cy="5470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054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58F6A-7598-4616-96BB-931D8FC32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CarRun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E1AF80-228D-4E2C-865B-0289834AF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0445"/>
            <a:ext cx="10515600" cy="621102"/>
          </a:xfrm>
        </p:spPr>
        <p:txBody>
          <a:bodyPr/>
          <a:lstStyle/>
          <a:p>
            <a:r>
              <a:rPr lang="ko-KR" altLang="en-US" dirty="0"/>
              <a:t>사용하는</a:t>
            </a:r>
            <a:r>
              <a:rPr lang="en-US" altLang="ko-KR" dirty="0"/>
              <a:t> GPIO</a:t>
            </a:r>
            <a:endParaRPr lang="ko-KR" altLang="en-US" dirty="0"/>
          </a:p>
        </p:txBody>
      </p:sp>
      <p:pic>
        <p:nvPicPr>
          <p:cNvPr id="2052" name="Picture 4" descr="image.png">
            <a:extLst>
              <a:ext uri="{FF2B5EF4-FFF2-40B4-BE49-F238E27FC236}">
                <a16:creationId xmlns:a16="http://schemas.microsoft.com/office/drawing/2014/main" id="{3DE53469-2E2C-4198-AC02-5CFAA431E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725" y="1739713"/>
            <a:ext cx="6563040" cy="4899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.png">
            <a:extLst>
              <a:ext uri="{FF2B5EF4-FFF2-40B4-BE49-F238E27FC236}">
                <a16:creationId xmlns:a16="http://schemas.microsoft.com/office/drawing/2014/main" id="{24381DAF-ABDA-4BD9-9FED-244E2A68E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5798" y="1739713"/>
            <a:ext cx="4856896" cy="4830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9299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833F0222-3E45-4672-A1AF-665CDCF30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CarRun</a:t>
            </a:r>
            <a:r>
              <a:rPr lang="en-US" altLang="ko-KR" dirty="0"/>
              <a:t> </a:t>
            </a:r>
            <a:r>
              <a:rPr lang="ko-KR" altLang="en-US" dirty="0"/>
              <a:t>코드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21C4A0-70F1-447C-8DD0-6509E2AD7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560" y="1043796"/>
            <a:ext cx="9217951" cy="570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6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9096F8-BC09-4515-9653-E99FD3063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트래킹</a:t>
            </a:r>
            <a:endParaRPr lang="ko-KR" altLang="en-US" dirty="0"/>
          </a:p>
        </p:txBody>
      </p:sp>
      <p:pic>
        <p:nvPicPr>
          <p:cNvPr id="3074" name="Picture 2" descr="image.png">
            <a:extLst>
              <a:ext uri="{FF2B5EF4-FFF2-40B4-BE49-F238E27FC236}">
                <a16:creationId xmlns:a16="http://schemas.microsoft.com/office/drawing/2014/main" id="{286AABFA-1B39-449A-A033-B75567377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04810"/>
            <a:ext cx="6067425" cy="218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.png">
            <a:extLst>
              <a:ext uri="{FF2B5EF4-FFF2-40B4-BE49-F238E27FC236}">
                <a16:creationId xmlns:a16="http://schemas.microsoft.com/office/drawing/2014/main" id="{73832423-F7BB-4044-B19B-952469856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391" y="3756535"/>
            <a:ext cx="69246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199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C40B91-0F86-40ED-B115-9F6F0936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트래킹</a:t>
            </a:r>
            <a:r>
              <a:rPr lang="ko-KR" altLang="en-US" dirty="0"/>
              <a:t> </a:t>
            </a:r>
            <a:r>
              <a:rPr lang="en-US" altLang="ko-KR" dirty="0"/>
              <a:t>GPIO </a:t>
            </a:r>
            <a:r>
              <a:rPr lang="ko-KR" altLang="en-US" dirty="0"/>
              <a:t>구조</a:t>
            </a:r>
          </a:p>
        </p:txBody>
      </p:sp>
      <p:pic>
        <p:nvPicPr>
          <p:cNvPr id="4100" name="Picture 4" descr="image.png">
            <a:extLst>
              <a:ext uri="{FF2B5EF4-FFF2-40B4-BE49-F238E27FC236}">
                <a16:creationId xmlns:a16="http://schemas.microsoft.com/office/drawing/2014/main" id="{55D00B21-D4F8-4C6C-BF5A-F3E27E2C1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879" y="1871930"/>
            <a:ext cx="5784175" cy="4274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.png">
            <a:extLst>
              <a:ext uri="{FF2B5EF4-FFF2-40B4-BE49-F238E27FC236}">
                <a16:creationId xmlns:a16="http://schemas.microsoft.com/office/drawing/2014/main" id="{375A7B00-F3E4-4861-B063-C59ADC10D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8868" y="1603882"/>
            <a:ext cx="4827845" cy="4810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058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68C320-4F28-4461-A695-657D9A94B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트래킹</a:t>
            </a:r>
            <a:r>
              <a:rPr lang="ko-KR" altLang="en-US" dirty="0"/>
              <a:t> 코드</a:t>
            </a:r>
            <a:r>
              <a:rPr lang="en-US" altLang="ko-KR" dirty="0"/>
              <a:t>(</a:t>
            </a:r>
            <a:r>
              <a:rPr lang="ko-KR" altLang="en-US" dirty="0" err="1"/>
              <a:t>라인트레이서</a:t>
            </a:r>
            <a:r>
              <a:rPr lang="ko-KR" altLang="en-US" dirty="0"/>
              <a:t> 센서 측정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39D3877-D854-46C4-B11E-E860E57D5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938" y="828533"/>
            <a:ext cx="6895174" cy="602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577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88B784-1D72-4A81-A4FB-7F127664E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라즈베리파이</a:t>
            </a:r>
            <a:r>
              <a:rPr lang="ko-KR" altLang="en-US" dirty="0"/>
              <a:t> </a:t>
            </a:r>
            <a:r>
              <a:rPr lang="en-US" altLang="ko-KR" dirty="0"/>
              <a:t>4 spec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85F1FA-3DF0-46E2-9EAF-3D311DD92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626" y="1302243"/>
            <a:ext cx="5355673" cy="541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408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587D185-FA0B-4EAF-AD8B-C0BB65EBF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974" y="435604"/>
            <a:ext cx="8340051" cy="598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592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0BBBA-248C-44BA-8078-D4937EC4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H/W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2307F9-A7CB-4140-BBFF-45E072464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2" name="Picture 4" descr="Raspberry Pi 4 Specifications">
            <a:extLst>
              <a:ext uri="{FF2B5EF4-FFF2-40B4-BE49-F238E27FC236}">
                <a16:creationId xmlns:a16="http://schemas.microsoft.com/office/drawing/2014/main" id="{823EC37A-2C05-4403-8068-240C225B2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298" y="1809749"/>
            <a:ext cx="6279221" cy="3738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560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30020-FB80-412E-BDA9-06EBF54A7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pin map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C8EEED-5876-4953-80FF-910B041FD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027" y="1385078"/>
            <a:ext cx="7822098" cy="467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540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A907D5-9ACC-4199-9D37-06CD890DE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Raspberry</a:t>
            </a:r>
            <a:r>
              <a:rPr lang="ko-KR" altLang="en-US" dirty="0"/>
              <a:t> </a:t>
            </a:r>
            <a:r>
              <a:rPr lang="en-US" altLang="ko-KR" dirty="0"/>
              <a:t>Pi</a:t>
            </a:r>
            <a:r>
              <a:rPr lang="ko-KR" altLang="en-US" dirty="0"/>
              <a:t> </a:t>
            </a:r>
            <a:r>
              <a:rPr lang="en-US" altLang="ko-KR" dirty="0"/>
              <a:t>Imager Download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0AF023-83B6-4235-98CB-7E46116E7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22" y="1215494"/>
            <a:ext cx="11001555" cy="542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92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F71D48-2E18-43EF-89A2-2BD5AA05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Raspberry</a:t>
            </a:r>
            <a:r>
              <a:rPr lang="ko-KR" altLang="en-US" dirty="0"/>
              <a:t> </a:t>
            </a:r>
            <a:r>
              <a:rPr lang="en-US" altLang="ko-KR" dirty="0"/>
              <a:t>Pi</a:t>
            </a:r>
            <a:r>
              <a:rPr lang="ko-KR" altLang="en-US" dirty="0"/>
              <a:t> </a:t>
            </a:r>
            <a:r>
              <a:rPr lang="en-US" altLang="ko-KR" dirty="0"/>
              <a:t>OS Download</a:t>
            </a:r>
            <a:endParaRPr lang="ko-KR" altLang="en-US" dirty="0"/>
          </a:p>
        </p:txBody>
      </p:sp>
      <p:pic>
        <p:nvPicPr>
          <p:cNvPr id="4098" name="Picture 2" descr="https://velog.velcdn.com/images/limelimejiwon/post/7e2e85cb-cd7a-4952-83ac-71350f169b89/image.png">
            <a:extLst>
              <a:ext uri="{FF2B5EF4-FFF2-40B4-BE49-F238E27FC236}">
                <a16:creationId xmlns:a16="http://schemas.microsoft.com/office/drawing/2014/main" id="{5D74E4EE-2421-4F1D-86BC-9FE7F4F762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133" y="1901783"/>
            <a:ext cx="3796890" cy="258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velog.velcdn.com/images/limelimejiwon/post/4ec08227-5fcb-4b6f-b25e-c45a37b5d860/image.png">
            <a:extLst>
              <a:ext uri="{FF2B5EF4-FFF2-40B4-BE49-F238E27FC236}">
                <a16:creationId xmlns:a16="http://schemas.microsoft.com/office/drawing/2014/main" id="{CC87FAD7-91FE-4AD8-BB85-8FF7950E30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752" y="1920867"/>
            <a:ext cx="3798838" cy="2562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velog.velcdn.com/images/limelimejiwon/post/0c5e90a6-f7ce-4221-8209-89e21040b35e/image.png">
            <a:extLst>
              <a:ext uri="{FF2B5EF4-FFF2-40B4-BE49-F238E27FC236}">
                <a16:creationId xmlns:a16="http://schemas.microsoft.com/office/drawing/2014/main" id="{3376D4ED-73E7-43BE-B130-6EAC33F34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7515" y="1920867"/>
            <a:ext cx="3795963" cy="2562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26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BE5011-8906-4997-81BB-AF64012F6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최초 부팅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A9D028-0ABF-4776-94DC-2B28480AD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44455"/>
            <a:ext cx="4167929" cy="295679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D2E8AE6-8085-4403-88EA-7A8D883D0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5528" y="944455"/>
            <a:ext cx="4167929" cy="294048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E583172-47E7-4706-991C-D39670AA9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901206"/>
            <a:ext cx="4126223" cy="29567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5E34314-FC08-420B-BD0D-1B619AFF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5528" y="3863370"/>
            <a:ext cx="4240671" cy="299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163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202B33-B66A-4150-8CE6-F297B016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한글 설정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F2F5A6-1F94-4AD4-8FE6-05A9D21E3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0445"/>
            <a:ext cx="10515600" cy="1811547"/>
          </a:xfrm>
        </p:spPr>
        <p:txBody>
          <a:bodyPr/>
          <a:lstStyle/>
          <a:p>
            <a:r>
              <a:rPr lang="ko-KR" altLang="en-US" dirty="0"/>
              <a:t>터미널 창 입력</a:t>
            </a:r>
            <a:endParaRPr lang="en-US" altLang="ko-KR" dirty="0"/>
          </a:p>
          <a:p>
            <a:pPr lvl="1"/>
            <a:r>
              <a:rPr lang="en-US" altLang="ko-KR" dirty="0" err="1"/>
              <a:t>sudo</a:t>
            </a:r>
            <a:r>
              <a:rPr lang="en-US" altLang="ko-KR" dirty="0"/>
              <a:t> apt update</a:t>
            </a:r>
          </a:p>
          <a:p>
            <a:pPr lvl="1"/>
            <a:r>
              <a:rPr lang="en-US" altLang="ko-KR" dirty="0" err="1"/>
              <a:t>sudo</a:t>
            </a:r>
            <a:r>
              <a:rPr lang="en-US" altLang="ko-KR" dirty="0"/>
              <a:t> apt-get install fonts-</a:t>
            </a:r>
            <a:r>
              <a:rPr lang="en-US" altLang="ko-KR" dirty="0" err="1"/>
              <a:t>unfonts</a:t>
            </a:r>
            <a:r>
              <a:rPr lang="en-US" altLang="ko-KR" dirty="0"/>
              <a:t>-core </a:t>
            </a:r>
          </a:p>
          <a:p>
            <a:pPr lvl="1"/>
            <a:r>
              <a:rPr lang="en-US" altLang="ko-KR" dirty="0" err="1"/>
              <a:t>sudo</a:t>
            </a:r>
            <a:r>
              <a:rPr lang="en-US" altLang="ko-KR" dirty="0"/>
              <a:t> apt-get install </a:t>
            </a:r>
            <a:r>
              <a:rPr lang="en-US" altLang="ko-KR" dirty="0" err="1"/>
              <a:t>ibus</a:t>
            </a:r>
            <a:r>
              <a:rPr lang="en-US" altLang="ko-KR" dirty="0"/>
              <a:t>-hangul</a:t>
            </a:r>
            <a:endParaRPr lang="ko-KR" altLang="en-US" dirty="0"/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2CA85277-8A4C-40B6-9A50-7FCF82E5CC4E}"/>
              </a:ext>
            </a:extLst>
          </p:cNvPr>
          <p:cNvSpPr txBox="1">
            <a:spLocks/>
          </p:cNvSpPr>
          <p:nvPr/>
        </p:nvSpPr>
        <p:spPr>
          <a:xfrm>
            <a:off x="838200" y="3001992"/>
            <a:ext cx="10515600" cy="2846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재부팅을 한 다음 메뉴</a:t>
            </a:r>
            <a:r>
              <a:rPr lang="en-US" altLang="ko-KR" dirty="0"/>
              <a:t>-&gt;</a:t>
            </a:r>
            <a:r>
              <a:rPr lang="ko-KR" altLang="en-US" dirty="0"/>
              <a:t>기본설정</a:t>
            </a:r>
            <a:r>
              <a:rPr lang="en-US" altLang="ko-KR" dirty="0"/>
              <a:t>-&gt;</a:t>
            </a:r>
            <a:r>
              <a:rPr lang="en-US" altLang="ko-KR" dirty="0" err="1"/>
              <a:t>IBus</a:t>
            </a:r>
            <a:r>
              <a:rPr lang="en-US" altLang="ko-KR" dirty="0"/>
              <a:t> </a:t>
            </a:r>
            <a:r>
              <a:rPr lang="ko-KR" altLang="en-US" dirty="0"/>
              <a:t>환경 설정을 눌러 </a:t>
            </a:r>
            <a:r>
              <a:rPr lang="en-US" altLang="ko-KR" dirty="0" err="1"/>
              <a:t>IBus</a:t>
            </a:r>
            <a:r>
              <a:rPr lang="en-US" altLang="ko-KR" dirty="0"/>
              <a:t> </a:t>
            </a:r>
            <a:r>
              <a:rPr lang="ko-KR" altLang="en-US" dirty="0"/>
              <a:t>데몬 실행</a:t>
            </a:r>
            <a:endParaRPr lang="en-US" altLang="ko-KR" dirty="0"/>
          </a:p>
          <a:p>
            <a:r>
              <a:rPr lang="ko-KR" altLang="en-US" dirty="0"/>
              <a:t>다시 </a:t>
            </a:r>
            <a:r>
              <a:rPr lang="en-US" altLang="ko-KR" dirty="0" err="1"/>
              <a:t>IBus</a:t>
            </a:r>
            <a:r>
              <a:rPr lang="en-US" altLang="ko-KR" dirty="0"/>
              <a:t> </a:t>
            </a:r>
            <a:r>
              <a:rPr lang="ko-KR" altLang="en-US" dirty="0"/>
              <a:t>환경 설정을 실행하여 입력방식에서 추가를 눌러 한국어 추가</a:t>
            </a:r>
            <a:endParaRPr lang="en-US" altLang="ko-KR" dirty="0"/>
          </a:p>
          <a:p>
            <a:r>
              <a:rPr lang="ko-KR" altLang="en-US" dirty="0"/>
              <a:t>한글로 쓸 때는 오른쪽 상단의 </a:t>
            </a:r>
            <a:r>
              <a:rPr lang="en-US" altLang="ko-KR" dirty="0"/>
              <a:t>EN </a:t>
            </a:r>
            <a:r>
              <a:rPr lang="ko-KR" altLang="en-US" dirty="0"/>
              <a:t>표시를 눌러 한국어로 변경한 다음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8ADF5DE-A9DF-489A-9261-55DAC9596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750" y="-54095"/>
            <a:ext cx="4255126" cy="305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400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3932E-51E9-4C91-91B3-6E801FE57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추가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84B4D8-645C-4D32-97A9-1E5C69B67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0445"/>
            <a:ext cx="10515600" cy="2070340"/>
          </a:xfrm>
        </p:spPr>
        <p:txBody>
          <a:bodyPr/>
          <a:lstStyle/>
          <a:p>
            <a:r>
              <a:rPr lang="ko-KR" altLang="en-US" dirty="0"/>
              <a:t>메뉴 </a:t>
            </a:r>
            <a:r>
              <a:rPr lang="en-US" altLang="ko-KR" dirty="0"/>
              <a:t>-&gt; Preferences -&gt; Raspberry Pi Configuration</a:t>
            </a:r>
            <a:r>
              <a:rPr lang="ko-KR" altLang="en-US" dirty="0"/>
              <a:t> 실행</a:t>
            </a:r>
            <a:endParaRPr lang="en-US" altLang="ko-KR" dirty="0"/>
          </a:p>
          <a:p>
            <a:r>
              <a:rPr lang="en-US" altLang="ko-KR" dirty="0" err="1"/>
              <a:t>Localisation</a:t>
            </a:r>
            <a:r>
              <a:rPr lang="en-US" altLang="ko-KR" dirty="0"/>
              <a:t> </a:t>
            </a:r>
            <a:r>
              <a:rPr lang="ko-KR" altLang="en-US" dirty="0"/>
              <a:t>에서 </a:t>
            </a:r>
            <a:r>
              <a:rPr lang="en-US" altLang="ko-KR" dirty="0"/>
              <a:t>Locale, </a:t>
            </a:r>
            <a:r>
              <a:rPr lang="en-US" altLang="ko-KR" dirty="0" err="1"/>
              <a:t>Timezone</a:t>
            </a:r>
            <a:r>
              <a:rPr lang="en-US" altLang="ko-KR" dirty="0"/>
              <a:t>, keyboard, Wi-Fi Country </a:t>
            </a:r>
            <a:r>
              <a:rPr lang="ko-KR" altLang="en-US" dirty="0"/>
              <a:t>를 모두 </a:t>
            </a:r>
            <a:r>
              <a:rPr lang="en-US" altLang="ko-KR" dirty="0"/>
              <a:t>Korean </a:t>
            </a:r>
            <a:r>
              <a:rPr lang="ko-KR" altLang="en-US" dirty="0"/>
              <a:t>로 설정</a:t>
            </a:r>
            <a:endParaRPr lang="en-US" altLang="ko-KR" dirty="0"/>
          </a:p>
          <a:p>
            <a:r>
              <a:rPr lang="en-US" altLang="ko-KR" dirty="0" err="1"/>
              <a:t>Timezone</a:t>
            </a:r>
            <a:r>
              <a:rPr lang="en-US" altLang="ko-KR" dirty="0"/>
              <a:t> </a:t>
            </a:r>
            <a:r>
              <a:rPr lang="ko-KR" altLang="en-US" dirty="0"/>
              <a:t>은 </a:t>
            </a:r>
            <a:r>
              <a:rPr lang="en-US" altLang="ko-KR" dirty="0"/>
              <a:t>Asia -&gt; Seoul </a:t>
            </a:r>
            <a:r>
              <a:rPr lang="ko-KR" altLang="en-US" dirty="0"/>
              <a:t>로 설정</a:t>
            </a:r>
          </a:p>
        </p:txBody>
      </p:sp>
      <p:pic>
        <p:nvPicPr>
          <p:cNvPr id="5122" name="Picture 2" descr="https://post-phinf.pstatic.net/MjAyMTAzMjVfMTEy/MDAxNjE2NjMzMjM4OTM4.dA0GTLUXZJAkO-rujE-pncbuoE25WY5BywcYw9JgGJ0g.KkfkXlsaXVGvcDmKqjjVsZH50XIpb1bC4LLTvqVChZ8g.PNG/image.png?type=w1200">
            <a:extLst>
              <a:ext uri="{FF2B5EF4-FFF2-40B4-BE49-F238E27FC236}">
                <a16:creationId xmlns:a16="http://schemas.microsoft.com/office/drawing/2014/main" id="{16345337-E911-491B-A7E3-F4E0B8AB8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619" y="3063007"/>
            <a:ext cx="4360140" cy="3704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E458670-4175-44A0-9D1F-7D2C1F15E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901" y="3002656"/>
            <a:ext cx="4534619" cy="385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857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409</Words>
  <Application>Microsoft Office PowerPoint</Application>
  <PresentationFormat>와이드스크린</PresentationFormat>
  <Paragraphs>59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맑은 고딕</vt:lpstr>
      <vt:lpstr>Arial</vt:lpstr>
      <vt:lpstr>Consolas</vt:lpstr>
      <vt:lpstr>Office 테마</vt:lpstr>
      <vt:lpstr>Raspberry Pi (라즈베리파이)</vt:lpstr>
      <vt:lpstr>라즈베리파이 4 spec</vt:lpstr>
      <vt:lpstr>H/W </vt:lpstr>
      <vt:lpstr>pin map</vt:lpstr>
      <vt:lpstr>Raspberry Pi Imager Download</vt:lpstr>
      <vt:lpstr>Raspberry Pi OS Download</vt:lpstr>
      <vt:lpstr>최초 부팅 설정</vt:lpstr>
      <vt:lpstr>한글 설정 </vt:lpstr>
      <vt:lpstr>추가 설정</vt:lpstr>
      <vt:lpstr>GPIO</vt:lpstr>
      <vt:lpstr>LED On/Off</vt:lpstr>
      <vt:lpstr>PWM이란?</vt:lpstr>
      <vt:lpstr>PWM 동작</vt:lpstr>
      <vt:lpstr>4WD Raspbot</vt:lpstr>
      <vt:lpstr>CarRun</vt:lpstr>
      <vt:lpstr>CarRun 코드</vt:lpstr>
      <vt:lpstr>트래킹</vt:lpstr>
      <vt:lpstr>트래킹 GPIO 구조</vt:lpstr>
      <vt:lpstr>트래킹 코드(라인트레이서 센서 측정)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라즈베리파이</dc:title>
  <dc:creator>knuser</dc:creator>
  <cp:lastModifiedBy>knuser</cp:lastModifiedBy>
  <cp:revision>63</cp:revision>
  <dcterms:created xsi:type="dcterms:W3CDTF">2023-07-26T02:00:36Z</dcterms:created>
  <dcterms:modified xsi:type="dcterms:W3CDTF">2024-05-31T01:59:04Z</dcterms:modified>
</cp:coreProperties>
</file>

<file path=docProps/thumbnail.jpeg>
</file>